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8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7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2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8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8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85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2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505D2-39E3-499F-B840-99E9F8C5931E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B01E4-E8A8-4CF7-8609-6CC593CAD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0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#7a</a:t>
            </a:r>
          </a:p>
          <a:p>
            <a:r>
              <a:rPr lang="en-US" dirty="0" smtClean="0"/>
              <a:t>Introduction to the Phases of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51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6324600" cy="2438400"/>
          </a:xfrm>
        </p:spPr>
        <p:txBody>
          <a:bodyPr/>
          <a:lstStyle/>
          <a:p>
            <a:pPr eaLnBrk="1" hangingPunct="1"/>
            <a:r>
              <a:rPr lang="en-US" sz="4800" dirty="0" smtClean="0"/>
              <a:t>Phases of Matter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 b="12000"/>
          <a:stretch>
            <a:fillRect/>
          </a:stretch>
        </p:blipFill>
        <p:spPr bwMode="auto">
          <a:xfrm>
            <a:off x="6502400" y="4337050"/>
            <a:ext cx="26416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4850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0"/>
            <a:ext cx="259080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14600"/>
            <a:ext cx="2438400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33800"/>
            <a:ext cx="26844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88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Before we start talking about the phases of matter, which you are already familiar with, we need to talk about molecules, and how they move.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1778000"/>
            <a:ext cx="36322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26257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1752600"/>
            <a:ext cx="54864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Robert Brown, while studying samples of water under the microscope, noted pollen molcules suspended in the water moving 	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743200" y="3581400"/>
            <a:ext cx="27432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continuously and in irregular directions.</a:t>
            </a:r>
          </a:p>
        </p:txBody>
      </p:sp>
    </p:spTree>
    <p:extLst>
      <p:ext uri="{BB962C8B-B14F-4D97-AF65-F5344CB8AC3E}">
        <p14:creationId xmlns:p14="http://schemas.microsoft.com/office/powerpoint/2010/main" val="118566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868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Brown repeated these observations using dye powder in water.</a:t>
            </a:r>
          </a:p>
          <a:p>
            <a:pPr>
              <a:spcBef>
                <a:spcPct val="50000"/>
              </a:spcBef>
            </a:pPr>
            <a:r>
              <a:rPr lang="en-US"/>
              <a:t>The constant, random motion of tiny chunks of matter is called </a:t>
            </a:r>
            <a:r>
              <a:rPr lang="en-US" b="1"/>
              <a:t>Brownian Motion</a:t>
            </a:r>
            <a:r>
              <a:rPr lang="en-US"/>
              <a:t>.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762000" y="2362200"/>
            <a:ext cx="4038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But do only molecules of water display Brownian Motion?  Is all matter in motion?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1148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http://www.pitt.edu/~jdnorton/teaching/HPS_0410/chapters/atoms_quantum/Brownian%20motion%20ani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10000"/>
            <a:ext cx="24098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07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The </a:t>
            </a:r>
            <a:r>
              <a:rPr lang="en-US" b="1"/>
              <a:t>Kinetic Theory</a:t>
            </a:r>
            <a:r>
              <a:rPr lang="en-US"/>
              <a:t> states that sub microscopic particles of all matter are in constant, random motion.  The energy of moving objects is called </a:t>
            </a:r>
            <a:r>
              <a:rPr lang="en-US" b="1"/>
              <a:t>kinetic energy</a:t>
            </a:r>
            <a:r>
              <a:rPr lang="en-US"/>
              <a:t>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87800"/>
            <a:ext cx="2274888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 descr="http://3.bp.blogspot.com/_U9YMKUF9sOg/R3gcfERkt0I/AAAAAAAAAKs/wu7SX78p-Ns/s320/brownian_motion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24000"/>
            <a:ext cx="28575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65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3" y="2590800"/>
            <a:ext cx="359568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6260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17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Diffusion</a:t>
            </a:r>
          </a:p>
        </p:txBody>
      </p:sp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Particles move from higher concentration to lower concentrations.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Particles stop moving down the concentration gradient when the concentration is the same throughout the mixture.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Think about food coloring in a beaker of water.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Can be either liquid or gas.</a:t>
            </a:r>
          </a:p>
        </p:txBody>
      </p:sp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243840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"/>
            <a:ext cx="220980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56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Pressure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Pressure = Force / Area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Pressure is the amount of force in a given area.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Scuba divers use PSI or pounds per square inch to measure how much air they have left.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Which would have more pressure an elephant’s foot or a woman’s high heel?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sz="320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1747838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0"/>
            <a:ext cx="1624013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105400"/>
            <a:ext cx="125253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410200"/>
            <a:ext cx="808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212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230</Words>
  <Application>Microsoft Macintosh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Chemistry</vt:lpstr>
      <vt:lpstr>Phases of Matter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Rebekah Marchilena</dc:creator>
  <cp:lastModifiedBy>IT</cp:lastModifiedBy>
  <cp:revision>2</cp:revision>
  <dcterms:created xsi:type="dcterms:W3CDTF">2012-10-22T12:39:20Z</dcterms:created>
  <dcterms:modified xsi:type="dcterms:W3CDTF">2014-10-17T12:03:10Z</dcterms:modified>
</cp:coreProperties>
</file>